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0" r:id="rId4"/>
    <p:sldId id="275" r:id="rId5"/>
    <p:sldId id="262" r:id="rId6"/>
    <p:sldId id="276" r:id="rId7"/>
    <p:sldId id="263" r:id="rId8"/>
    <p:sldId id="277" r:id="rId9"/>
    <p:sldId id="265" r:id="rId10"/>
    <p:sldId id="278" r:id="rId11"/>
    <p:sldId id="261" r:id="rId12"/>
    <p:sldId id="279" r:id="rId13"/>
    <p:sldId id="271" r:id="rId14"/>
    <p:sldId id="280" r:id="rId15"/>
    <p:sldId id="270" r:id="rId16"/>
    <p:sldId id="281" r:id="rId17"/>
    <p:sldId id="269" r:id="rId18"/>
    <p:sldId id="282" r:id="rId19"/>
    <p:sldId id="264" r:id="rId20"/>
    <p:sldId id="283" r:id="rId21"/>
    <p:sldId id="266" r:id="rId22"/>
    <p:sldId id="284" r:id="rId23"/>
    <p:sldId id="274" r:id="rId24"/>
    <p:sldId id="258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1" name="30 Veri Yer Tutucusu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6B067F3-CEC3-4811-B3AE-3449DC386FA3}" type="datetimeFigureOut">
              <a:rPr lang="tr-TR" smtClean="0"/>
              <a:pPr/>
              <a:t>4.12.2024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9E824D2-C4D8-47DC-B919-B1CA013063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67F3-CEC3-4811-B3AE-3449DC386FA3}" type="datetimeFigureOut">
              <a:rPr lang="tr-TR" smtClean="0"/>
              <a:pPr/>
              <a:t>4.12.2024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24D2-C4D8-47DC-B919-B1CA013063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86B067F3-CEC3-4811-B3AE-3449DC386FA3}" type="datetimeFigureOut">
              <a:rPr lang="tr-TR" smtClean="0"/>
              <a:pPr/>
              <a:t>4.12.2024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E824D2-C4D8-47DC-B919-B1CA013063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67F3-CEC3-4811-B3AE-3449DC386FA3}" type="datetimeFigureOut">
              <a:rPr lang="tr-TR" smtClean="0"/>
              <a:pPr/>
              <a:t>4.12.2024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24D2-C4D8-47DC-B919-B1CA013063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B067F3-CEC3-4811-B3AE-3449DC386FA3}" type="datetimeFigureOut">
              <a:rPr lang="tr-TR" smtClean="0"/>
              <a:pPr/>
              <a:t>4.12.2024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89E824D2-C4D8-47DC-B919-B1CA013063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67F3-CEC3-4811-B3AE-3449DC386FA3}" type="datetimeFigureOut">
              <a:rPr lang="tr-TR" smtClean="0"/>
              <a:pPr/>
              <a:t>4.12.2024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24D2-C4D8-47DC-B919-B1CA013063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67F3-CEC3-4811-B3AE-3449DC386FA3}" type="datetimeFigureOut">
              <a:rPr lang="tr-TR" smtClean="0"/>
              <a:pPr/>
              <a:t>4.12.2024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24D2-C4D8-47DC-B919-B1CA013063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67F3-CEC3-4811-B3AE-3449DC386FA3}" type="datetimeFigureOut">
              <a:rPr lang="tr-TR" smtClean="0"/>
              <a:pPr/>
              <a:t>4.12.2024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24D2-C4D8-47DC-B919-B1CA013063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B067F3-CEC3-4811-B3AE-3449DC386FA3}" type="datetimeFigureOut">
              <a:rPr lang="tr-TR" smtClean="0"/>
              <a:pPr/>
              <a:t>4.12.2024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24D2-C4D8-47DC-B919-B1CA013063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67F3-CEC3-4811-B3AE-3449DC386FA3}" type="datetimeFigureOut">
              <a:rPr lang="tr-TR" smtClean="0"/>
              <a:pPr/>
              <a:t>4.12.2024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24D2-C4D8-47DC-B919-B1CA013063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67F3-CEC3-4811-B3AE-3449DC386FA3}" type="datetimeFigureOut">
              <a:rPr lang="tr-TR" smtClean="0"/>
              <a:pPr/>
              <a:t>4.12.2024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24D2-C4D8-47DC-B919-B1CA013063B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1" name="30 Metin Yer Tutucusu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6B067F3-CEC3-4811-B3AE-3449DC386FA3}" type="datetimeFigureOut">
              <a:rPr lang="tr-TR" smtClean="0"/>
              <a:pPr/>
              <a:t>4.12.2024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9E824D2-C4D8-47DC-B919-B1CA013063B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9.png" /><Relationship Id="rId5" Type="http://schemas.openxmlformats.org/officeDocument/2006/relationships/image" Target="../media/image18.gif" /><Relationship Id="rId4" Type="http://schemas.openxmlformats.org/officeDocument/2006/relationships/image" Target="../media/image7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 /><Relationship Id="rId2" Type="http://schemas.openxmlformats.org/officeDocument/2006/relationships/slide" Target="slide2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0.png" /><Relationship Id="rId5" Type="http://schemas.openxmlformats.org/officeDocument/2006/relationships/image" Target="../media/image4.gif" /><Relationship Id="rId4" Type="http://schemas.openxmlformats.org/officeDocument/2006/relationships/slide" Target="slide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2.png" /><Relationship Id="rId5" Type="http://schemas.openxmlformats.org/officeDocument/2006/relationships/image" Target="../media/image21.gif" /><Relationship Id="rId4" Type="http://schemas.openxmlformats.org/officeDocument/2006/relationships/image" Target="../media/image7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 /><Relationship Id="rId2" Type="http://schemas.openxmlformats.org/officeDocument/2006/relationships/slide" Target="slide2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3.png" /><Relationship Id="rId5" Type="http://schemas.openxmlformats.org/officeDocument/2006/relationships/image" Target="../media/image4.gif" /><Relationship Id="rId4" Type="http://schemas.openxmlformats.org/officeDocument/2006/relationships/slide" Target="slide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5.png" /><Relationship Id="rId5" Type="http://schemas.openxmlformats.org/officeDocument/2006/relationships/image" Target="../media/image24.gif" /><Relationship Id="rId4" Type="http://schemas.openxmlformats.org/officeDocument/2006/relationships/image" Target="../media/image7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 /><Relationship Id="rId2" Type="http://schemas.openxmlformats.org/officeDocument/2006/relationships/slide" Target="slide2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6.png" /><Relationship Id="rId5" Type="http://schemas.openxmlformats.org/officeDocument/2006/relationships/image" Target="../media/image4.gif" /><Relationship Id="rId4" Type="http://schemas.openxmlformats.org/officeDocument/2006/relationships/slide" Target="slide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8.png" /><Relationship Id="rId5" Type="http://schemas.openxmlformats.org/officeDocument/2006/relationships/image" Target="../media/image27.gif" /><Relationship Id="rId4" Type="http://schemas.openxmlformats.org/officeDocument/2006/relationships/image" Target="../media/image7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 /><Relationship Id="rId2" Type="http://schemas.openxmlformats.org/officeDocument/2006/relationships/slide" Target="slide2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9.png" /><Relationship Id="rId5" Type="http://schemas.openxmlformats.org/officeDocument/2006/relationships/image" Target="../media/image4.gif" /><Relationship Id="rId4" Type="http://schemas.openxmlformats.org/officeDocument/2006/relationships/slide" Target="slide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1.png" /><Relationship Id="rId5" Type="http://schemas.openxmlformats.org/officeDocument/2006/relationships/image" Target="../media/image30.gif" /><Relationship Id="rId4" Type="http://schemas.openxmlformats.org/officeDocument/2006/relationships/image" Target="../media/image7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 /><Relationship Id="rId2" Type="http://schemas.openxmlformats.org/officeDocument/2006/relationships/slide" Target="slide2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2.png" /><Relationship Id="rId5" Type="http://schemas.openxmlformats.org/officeDocument/2006/relationships/image" Target="../media/image4.gif" /><Relationship Id="rId4" Type="http://schemas.openxmlformats.org/officeDocument/2006/relationships/slide" Target="slide2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 /><Relationship Id="rId3" Type="http://schemas.openxmlformats.org/officeDocument/2006/relationships/slide" Target="slide5.xml" /><Relationship Id="rId7" Type="http://schemas.openxmlformats.org/officeDocument/2006/relationships/slide" Target="slide21.xml" /><Relationship Id="rId12" Type="http://schemas.openxmlformats.org/officeDocument/2006/relationships/image" Target="../media/image3.emf" /><Relationship Id="rId2" Type="http://schemas.openxmlformats.org/officeDocument/2006/relationships/slide" Target="slide3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11.xml" /><Relationship Id="rId11" Type="http://schemas.openxmlformats.org/officeDocument/2006/relationships/slide" Target="slide17.xml" /><Relationship Id="rId5" Type="http://schemas.openxmlformats.org/officeDocument/2006/relationships/slide" Target="slide9.xml" /><Relationship Id="rId10" Type="http://schemas.openxmlformats.org/officeDocument/2006/relationships/slide" Target="slide13.xml" /><Relationship Id="rId4" Type="http://schemas.openxmlformats.org/officeDocument/2006/relationships/slide" Target="slide7.xml" /><Relationship Id="rId9" Type="http://schemas.openxmlformats.org/officeDocument/2006/relationships/slide" Target="slide15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4.png" /><Relationship Id="rId5" Type="http://schemas.openxmlformats.org/officeDocument/2006/relationships/image" Target="../media/image33.gif" /><Relationship Id="rId4" Type="http://schemas.openxmlformats.org/officeDocument/2006/relationships/image" Target="../media/image7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 /><Relationship Id="rId2" Type="http://schemas.openxmlformats.org/officeDocument/2006/relationships/slide" Target="slide2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5.png" /><Relationship Id="rId5" Type="http://schemas.openxmlformats.org/officeDocument/2006/relationships/image" Target="../media/image4.gif" /><Relationship Id="rId4" Type="http://schemas.openxmlformats.org/officeDocument/2006/relationships/slide" Target="slide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7.png" /><Relationship Id="rId5" Type="http://schemas.openxmlformats.org/officeDocument/2006/relationships/image" Target="../media/image36.gif" /><Relationship Id="rId4" Type="http://schemas.openxmlformats.org/officeDocument/2006/relationships/image" Target="../media/image7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4.xml" /><Relationship Id="rId2" Type="http://schemas.openxmlformats.org/officeDocument/2006/relationships/slide" Target="slide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4.gif" /><Relationship Id="rId4" Type="http://schemas.openxmlformats.org/officeDocument/2006/relationships/slide" Target="slide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gif" /><Relationship Id="rId5" Type="http://schemas.openxmlformats.org/officeDocument/2006/relationships/image" Target="../media/image8.gif" /><Relationship Id="rId4" Type="http://schemas.openxmlformats.org/officeDocument/2006/relationships/image" Target="../media/image7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 /><Relationship Id="rId2" Type="http://schemas.openxmlformats.org/officeDocument/2006/relationships/slide" Target="slide2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png" /><Relationship Id="rId5" Type="http://schemas.openxmlformats.org/officeDocument/2006/relationships/image" Target="../media/image4.gif" /><Relationship Id="rId4" Type="http://schemas.openxmlformats.org/officeDocument/2006/relationships/slide" Target="slide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3.png" /><Relationship Id="rId5" Type="http://schemas.openxmlformats.org/officeDocument/2006/relationships/image" Target="../media/image12.gif" /><Relationship Id="rId4" Type="http://schemas.openxmlformats.org/officeDocument/2006/relationships/image" Target="../media/image7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 /><Relationship Id="rId2" Type="http://schemas.openxmlformats.org/officeDocument/2006/relationships/slide" Target="slide2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4.png" /><Relationship Id="rId5" Type="http://schemas.openxmlformats.org/officeDocument/2006/relationships/image" Target="../media/image4.gif" /><Relationship Id="rId4" Type="http://schemas.openxmlformats.org/officeDocument/2006/relationships/slide" Target="slide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6.png" /><Relationship Id="rId5" Type="http://schemas.openxmlformats.org/officeDocument/2006/relationships/image" Target="../media/image15.gif" /><Relationship Id="rId4" Type="http://schemas.openxmlformats.org/officeDocument/2006/relationships/image" Target="../media/image7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 /><Relationship Id="rId2" Type="http://schemas.openxmlformats.org/officeDocument/2006/relationships/slide" Target="slide2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7.png" /><Relationship Id="rId5" Type="http://schemas.openxmlformats.org/officeDocument/2006/relationships/image" Target="../media/image4.gif" /><Relationship Id="rId4" Type="http://schemas.openxmlformats.org/officeDocument/2006/relationships/slide" Target="slide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857488" y="357166"/>
            <a:ext cx="6072230" cy="4367978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latin typeface="Times New Roman" pitchFamily="18" charset="0"/>
                <a:cs typeface="Times New Roman" pitchFamily="18" charset="0"/>
              </a:rPr>
              <a:t>Kutadgu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bilig</a:t>
            </a:r>
            <a:br>
              <a:rPr lang="tr-TR" dirty="0">
                <a:latin typeface="Times New Roman" pitchFamily="18" charset="0"/>
                <a:cs typeface="Times New Roman" pitchFamily="18" charset="0"/>
              </a:rPr>
            </a:br>
            <a:br>
              <a:rPr lang="tr-TR" dirty="0">
                <a:latin typeface="Times New Roman" pitchFamily="18" charset="0"/>
                <a:cs typeface="Times New Roman" pitchFamily="18" charset="0"/>
              </a:rPr>
            </a:br>
            <a:r>
              <a:rPr lang="tr-TR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anlamını bil</a:t>
            </a:r>
            <a:br>
              <a:rPr lang="tr-TR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tr-TR" dirty="0">
                <a:latin typeface="Times New Roman" pitchFamily="18" charset="0"/>
                <a:cs typeface="Times New Roman" pitchFamily="18" charset="0"/>
              </a:rPr>
            </a:br>
            <a:r>
              <a:rPr lang="tr-TR" dirty="0">
                <a:latin typeface="Times New Roman" pitchFamily="18" charset="0"/>
                <a:cs typeface="Times New Roman" pitchFamily="18" charset="0"/>
              </a:rPr>
              <a:t>oyunu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428992" y="5286388"/>
            <a:ext cx="5140052" cy="771968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100. YIL ANADOLU LİSESİ </a:t>
            </a:r>
          </a:p>
          <a:p>
            <a:pPr algn="ctr"/>
            <a:r>
              <a:rPr lang="tr-TR" dirty="0"/>
              <a:t>MERSİN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/ 2024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357158" y="5429264"/>
            <a:ext cx="19288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Hazırlayan:</a:t>
            </a:r>
          </a:p>
          <a:p>
            <a:pPr algn="ctr"/>
            <a:r>
              <a:rPr lang="tr-TR" b="1" dirty="0"/>
              <a:t>Levent HARBALİOĞLU </a:t>
            </a:r>
            <a:endParaRPr lang="tr-TR" dirty="0"/>
          </a:p>
          <a:p>
            <a:pPr algn="ctr"/>
            <a:r>
              <a:rPr lang="tr-TR" sz="1400" dirty="0"/>
              <a:t>TDE Öğretmeni</a:t>
            </a:r>
          </a:p>
        </p:txBody>
      </p:sp>
      <p:pic>
        <p:nvPicPr>
          <p:cNvPr id="9218" name="Picture 2" descr="C:\Users\ae\Desktop\indi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42" y="1340768"/>
            <a:ext cx="27146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4. SORUNUN CEVABI</a:t>
            </a:r>
          </a:p>
        </p:txBody>
      </p:sp>
      <p:sp>
        <p:nvSpPr>
          <p:cNvPr id="11" name="10 Komut Düğmesi: Giriş">
            <a:hlinkClick r:id="rId2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Komut Düğmesi: İleri veya Sonraki">
            <a:hlinkClick r:id="" action="ppaction://hlinkshowjump?jump=nextslide" highlightClick="1"/>
          </p:cNvPr>
          <p:cNvSpPr/>
          <p:nvPr/>
        </p:nvSpPr>
        <p:spPr>
          <a:xfrm>
            <a:off x="6215074" y="6072206"/>
            <a:ext cx="107157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Komut Düğmesi: Geri veya Önceki">
            <a:hlinkClick r:id="" action="ppaction://hlinkshowjump?jump=previousslide" highlightClick="1"/>
          </p:cNvPr>
          <p:cNvSpPr/>
          <p:nvPr/>
        </p:nvSpPr>
        <p:spPr>
          <a:xfrm>
            <a:off x="1142976" y="6143644"/>
            <a:ext cx="1143008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Küp"/>
          <p:cNvSpPr/>
          <p:nvPr/>
        </p:nvSpPr>
        <p:spPr>
          <a:xfrm>
            <a:off x="2714612" y="6072206"/>
            <a:ext cx="3214710" cy="571480"/>
          </a:xfrm>
          <a:prstGeom prst="cub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9900"/>
                </a:solidFill>
              </a:rPr>
              <a:t>TEBRİKLER</a:t>
            </a:r>
          </a:p>
        </p:txBody>
      </p:sp>
      <p:pic>
        <p:nvPicPr>
          <p:cNvPr id="14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6143644"/>
            <a:ext cx="500066" cy="500066"/>
          </a:xfrm>
          <a:prstGeom prst="rect">
            <a:avLst/>
          </a:prstGeom>
          <a:noFill/>
        </p:spPr>
      </p:pic>
      <p:pic>
        <p:nvPicPr>
          <p:cNvPr id="15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214422"/>
            <a:ext cx="1000100" cy="928694"/>
          </a:xfrm>
          <a:prstGeom prst="rect">
            <a:avLst/>
          </a:prstGeom>
          <a:noFill/>
        </p:spPr>
      </p:pic>
      <p:pic>
        <p:nvPicPr>
          <p:cNvPr id="17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6143644"/>
            <a:ext cx="500066" cy="500066"/>
          </a:xfrm>
          <a:prstGeom prst="rect">
            <a:avLst/>
          </a:prstGeom>
          <a:noFill/>
        </p:spPr>
      </p:pic>
      <p:pic>
        <p:nvPicPr>
          <p:cNvPr id="4099" name="Picture 3" descr="G:\BELGELERİM\RESİMLERİM\ANİMASYONLAR\GİF\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48625" y="2857496"/>
            <a:ext cx="1095375" cy="1905000"/>
          </a:xfrm>
          <a:prstGeom prst="rect">
            <a:avLst/>
          </a:prstGeom>
          <a:noFill/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EC58CFBE-142A-6696-96CB-334217561D39}"/>
              </a:ext>
            </a:extLst>
          </p:cNvPr>
          <p:cNvSpPr/>
          <p:nvPr/>
        </p:nvSpPr>
        <p:spPr>
          <a:xfrm>
            <a:off x="4165983" y="4762496"/>
            <a:ext cx="627766" cy="56745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098" name="Picture 2" descr="C:\Users\ae\indirilenler\2024-03-17_14-04-1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04924"/>
            <a:ext cx="6912768" cy="450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5. SORU</a:t>
            </a:r>
          </a:p>
        </p:txBody>
      </p:sp>
      <p:sp>
        <p:nvSpPr>
          <p:cNvPr id="5" name="4 Oval">
            <a:hlinkClick r:id="rId2" action="ppaction://hlinksldjump"/>
          </p:cNvPr>
          <p:cNvSpPr/>
          <p:nvPr/>
        </p:nvSpPr>
        <p:spPr>
          <a:xfrm>
            <a:off x="8215338" y="1071546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5 Oval">
            <a:hlinkClick r:id="rId2" action="ppaction://hlinksldjump"/>
          </p:cNvPr>
          <p:cNvSpPr/>
          <p:nvPr/>
        </p:nvSpPr>
        <p:spPr>
          <a:xfrm>
            <a:off x="8215338" y="2071678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6 Oval">
            <a:hlinkClick r:id="rId3" action="ppaction://hlinksldjump"/>
          </p:cNvPr>
          <p:cNvSpPr/>
          <p:nvPr/>
        </p:nvSpPr>
        <p:spPr>
          <a:xfrm>
            <a:off x="8215338" y="4071942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8 Oval">
            <a:hlinkClick r:id="rId2" action="ppaction://hlinksldjump"/>
          </p:cNvPr>
          <p:cNvSpPr/>
          <p:nvPr/>
        </p:nvSpPr>
        <p:spPr>
          <a:xfrm>
            <a:off x="8215338" y="3071810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9 Komut Düğmesi: Giriş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2" descr="G:\BELGELERİM\RESİMLERİM\ANİMASYONLAR\GİF\7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7166"/>
            <a:ext cx="2571768" cy="595334"/>
          </a:xfrm>
          <a:prstGeom prst="rect">
            <a:avLst/>
          </a:prstGeom>
          <a:noFill/>
        </p:spPr>
      </p:pic>
      <p:pic>
        <p:nvPicPr>
          <p:cNvPr id="5122" name="Picture 2" descr="C:\Users\ae\indirilenler\2024-03-17_14-13-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0" y="1340768"/>
            <a:ext cx="6696431" cy="498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5. SORUNUN CEVABI</a:t>
            </a:r>
          </a:p>
        </p:txBody>
      </p:sp>
      <p:sp>
        <p:nvSpPr>
          <p:cNvPr id="11" name="10 Komut Düğmesi: Giriş">
            <a:hlinkClick r:id="rId2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Komut Düğmesi: İleri veya Sonraki">
            <a:hlinkClick r:id="" action="ppaction://hlinkshowjump?jump=nextslide" highlightClick="1"/>
          </p:cNvPr>
          <p:cNvSpPr/>
          <p:nvPr/>
        </p:nvSpPr>
        <p:spPr>
          <a:xfrm>
            <a:off x="6215074" y="6072206"/>
            <a:ext cx="107157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Komut Düğmesi: Geri veya Önceki">
            <a:hlinkClick r:id="" action="ppaction://hlinkshowjump?jump=previousslide" highlightClick="1"/>
          </p:cNvPr>
          <p:cNvSpPr/>
          <p:nvPr/>
        </p:nvSpPr>
        <p:spPr>
          <a:xfrm>
            <a:off x="1142976" y="6143644"/>
            <a:ext cx="1143008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Küp"/>
          <p:cNvSpPr/>
          <p:nvPr/>
        </p:nvSpPr>
        <p:spPr>
          <a:xfrm>
            <a:off x="2714612" y="6072206"/>
            <a:ext cx="3214710" cy="571480"/>
          </a:xfrm>
          <a:prstGeom prst="cub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9900"/>
                </a:solidFill>
              </a:rPr>
              <a:t>TEBRİKLER</a:t>
            </a:r>
          </a:p>
        </p:txBody>
      </p:sp>
      <p:pic>
        <p:nvPicPr>
          <p:cNvPr id="14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6143644"/>
            <a:ext cx="500066" cy="500066"/>
          </a:xfrm>
          <a:prstGeom prst="rect">
            <a:avLst/>
          </a:prstGeom>
          <a:noFill/>
        </p:spPr>
      </p:pic>
      <p:pic>
        <p:nvPicPr>
          <p:cNvPr id="15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214422"/>
            <a:ext cx="1000100" cy="928694"/>
          </a:xfrm>
          <a:prstGeom prst="rect">
            <a:avLst/>
          </a:prstGeom>
          <a:noFill/>
        </p:spPr>
      </p:pic>
      <p:pic>
        <p:nvPicPr>
          <p:cNvPr id="17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6143644"/>
            <a:ext cx="500066" cy="500066"/>
          </a:xfrm>
          <a:prstGeom prst="rect">
            <a:avLst/>
          </a:prstGeom>
          <a:noFill/>
        </p:spPr>
      </p:pic>
      <p:pic>
        <p:nvPicPr>
          <p:cNvPr id="5124" name="Picture 4" descr="G:\BELGELERİM\RESİMLERİM\ANİMASYONLAR\GİF\1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500042"/>
            <a:ext cx="809625" cy="390525"/>
          </a:xfrm>
          <a:prstGeom prst="rect">
            <a:avLst/>
          </a:prstGeom>
          <a:noFill/>
        </p:spPr>
      </p:pic>
      <p:pic>
        <p:nvPicPr>
          <p:cNvPr id="6146" name="Picture 2" descr="C:\Users\ae\indirilenler\2024-03-17_14-14-1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14422"/>
            <a:ext cx="6909569" cy="485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6. SORU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42984"/>
            <a:ext cx="7615262" cy="5312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/>
              <a:t>		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5" name="4 Oval">
            <a:hlinkClick r:id="rId2" action="ppaction://hlinksldjump"/>
          </p:cNvPr>
          <p:cNvSpPr/>
          <p:nvPr/>
        </p:nvSpPr>
        <p:spPr>
          <a:xfrm>
            <a:off x="8215338" y="1142984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5 Oval">
            <a:hlinkClick r:id="rId2" action="ppaction://hlinksldjump"/>
          </p:cNvPr>
          <p:cNvSpPr/>
          <p:nvPr/>
        </p:nvSpPr>
        <p:spPr>
          <a:xfrm>
            <a:off x="8215338" y="2143116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6 Oval">
            <a:hlinkClick r:id="rId2" action="ppaction://hlinksldjump"/>
          </p:cNvPr>
          <p:cNvSpPr/>
          <p:nvPr/>
        </p:nvSpPr>
        <p:spPr>
          <a:xfrm>
            <a:off x="8215338" y="4143380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8 Oval">
            <a:hlinkClick r:id="rId3" action="ppaction://hlinksldjump"/>
          </p:cNvPr>
          <p:cNvSpPr/>
          <p:nvPr/>
        </p:nvSpPr>
        <p:spPr>
          <a:xfrm>
            <a:off x="8215338" y="3143248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9 Komut Düğmesi: Giriş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2 İçerik Yer Tutucusu"/>
          <p:cNvSpPr txBox="1">
            <a:spLocks/>
          </p:cNvSpPr>
          <p:nvPr/>
        </p:nvSpPr>
        <p:spPr>
          <a:xfrm>
            <a:off x="457200" y="1214422"/>
            <a:ext cx="7686700" cy="5241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tr-T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G:\BELGELERİM\RESİMLERİM\ANİMASYONLAR\GİF\7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7166"/>
            <a:ext cx="2571768" cy="595334"/>
          </a:xfrm>
          <a:prstGeom prst="rect">
            <a:avLst/>
          </a:prstGeom>
          <a:noFill/>
        </p:spPr>
      </p:pic>
      <p:pic>
        <p:nvPicPr>
          <p:cNvPr id="7170" name="Picture 2" descr="C:\Users\ae\indirilenler\2024-03-17_14-21-5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56" y="1142984"/>
            <a:ext cx="5438775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6. SORUNUN CEVABI</a:t>
            </a:r>
          </a:p>
        </p:txBody>
      </p:sp>
      <p:sp>
        <p:nvSpPr>
          <p:cNvPr id="11" name="10 Komut Düğmesi: Giriş">
            <a:hlinkClick r:id="rId2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Komut Düğmesi: İleri veya Sonraki">
            <a:hlinkClick r:id="" action="ppaction://hlinkshowjump?jump=nextslide" highlightClick="1"/>
          </p:cNvPr>
          <p:cNvSpPr/>
          <p:nvPr/>
        </p:nvSpPr>
        <p:spPr>
          <a:xfrm>
            <a:off x="6215074" y="6072206"/>
            <a:ext cx="107157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Komut Düğmesi: Geri veya Önceki">
            <a:hlinkClick r:id="" action="ppaction://hlinkshowjump?jump=previousslide" highlightClick="1"/>
          </p:cNvPr>
          <p:cNvSpPr/>
          <p:nvPr/>
        </p:nvSpPr>
        <p:spPr>
          <a:xfrm>
            <a:off x="1142976" y="6143644"/>
            <a:ext cx="1143008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Küp"/>
          <p:cNvSpPr/>
          <p:nvPr/>
        </p:nvSpPr>
        <p:spPr>
          <a:xfrm>
            <a:off x="2714612" y="6072206"/>
            <a:ext cx="3214710" cy="571480"/>
          </a:xfrm>
          <a:prstGeom prst="cub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9900"/>
                </a:solidFill>
              </a:rPr>
              <a:t>TEBRİKLER</a:t>
            </a:r>
          </a:p>
        </p:txBody>
      </p:sp>
      <p:pic>
        <p:nvPicPr>
          <p:cNvPr id="14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6143644"/>
            <a:ext cx="500066" cy="500066"/>
          </a:xfrm>
          <a:prstGeom prst="rect">
            <a:avLst/>
          </a:prstGeom>
          <a:noFill/>
        </p:spPr>
      </p:pic>
      <p:pic>
        <p:nvPicPr>
          <p:cNvPr id="15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214422"/>
            <a:ext cx="1000100" cy="928694"/>
          </a:xfrm>
          <a:prstGeom prst="rect">
            <a:avLst/>
          </a:prstGeom>
          <a:noFill/>
        </p:spPr>
      </p:pic>
      <p:pic>
        <p:nvPicPr>
          <p:cNvPr id="17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6143644"/>
            <a:ext cx="500066" cy="500066"/>
          </a:xfrm>
          <a:prstGeom prst="rect">
            <a:avLst/>
          </a:prstGeom>
          <a:noFill/>
        </p:spPr>
      </p:pic>
      <p:pic>
        <p:nvPicPr>
          <p:cNvPr id="6148" name="Picture 4" descr="G:\BELGELERİM\RESİMLERİM\ANİMASYONLAR\GİF\13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57166"/>
            <a:ext cx="1333500" cy="709614"/>
          </a:xfrm>
          <a:prstGeom prst="rect">
            <a:avLst/>
          </a:prstGeom>
          <a:noFill/>
        </p:spPr>
      </p:pic>
      <p:pic>
        <p:nvPicPr>
          <p:cNvPr id="8194" name="Picture 2" descr="C:\Users\ae\indirilenler\2024-03-17_14-22-2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66780"/>
            <a:ext cx="6689923" cy="499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7. SORU</a:t>
            </a:r>
          </a:p>
        </p:txBody>
      </p:sp>
      <p:sp>
        <p:nvSpPr>
          <p:cNvPr id="5" name="4 Oval">
            <a:hlinkClick r:id="rId2" action="ppaction://hlinksldjump"/>
          </p:cNvPr>
          <p:cNvSpPr/>
          <p:nvPr/>
        </p:nvSpPr>
        <p:spPr>
          <a:xfrm>
            <a:off x="8215338" y="1142984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5 Oval">
            <a:hlinkClick r:id="rId3" action="ppaction://hlinksldjump"/>
          </p:cNvPr>
          <p:cNvSpPr/>
          <p:nvPr/>
        </p:nvSpPr>
        <p:spPr>
          <a:xfrm>
            <a:off x="8215338" y="2143116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6 Oval">
            <a:hlinkClick r:id="rId2" action="ppaction://hlinksldjump"/>
          </p:cNvPr>
          <p:cNvSpPr/>
          <p:nvPr/>
        </p:nvSpPr>
        <p:spPr>
          <a:xfrm>
            <a:off x="8215338" y="4143380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8 Oval">
            <a:hlinkClick r:id="rId2" action="ppaction://hlinksldjump"/>
          </p:cNvPr>
          <p:cNvSpPr/>
          <p:nvPr/>
        </p:nvSpPr>
        <p:spPr>
          <a:xfrm>
            <a:off x="8215338" y="3143248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9 Komut Düğmesi: Giriş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2" descr="G:\BELGELERİM\RESİMLERİM\ANİMASYONLAR\GİF\7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7166"/>
            <a:ext cx="2571768" cy="595334"/>
          </a:xfrm>
          <a:prstGeom prst="rect">
            <a:avLst/>
          </a:prstGeom>
          <a:noFill/>
        </p:spPr>
      </p:pic>
      <p:pic>
        <p:nvPicPr>
          <p:cNvPr id="1026" name="Picture 2" descr="C:\Users\ae\indirilenler\2024-03-17_14-34-3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59"/>
            <a:ext cx="7344816" cy="505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7. SORUNUN CEVABI</a:t>
            </a:r>
          </a:p>
        </p:txBody>
      </p:sp>
      <p:sp>
        <p:nvSpPr>
          <p:cNvPr id="11" name="10 Komut Düğmesi: Giriş">
            <a:hlinkClick r:id="rId2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Komut Düğmesi: İleri veya Sonraki">
            <a:hlinkClick r:id="" action="ppaction://hlinkshowjump?jump=nextslide" highlightClick="1"/>
          </p:cNvPr>
          <p:cNvSpPr/>
          <p:nvPr/>
        </p:nvSpPr>
        <p:spPr>
          <a:xfrm>
            <a:off x="6215074" y="6072206"/>
            <a:ext cx="107157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Komut Düğmesi: Geri veya Önceki">
            <a:hlinkClick r:id="" action="ppaction://hlinkshowjump?jump=previousslide" highlightClick="1"/>
          </p:cNvPr>
          <p:cNvSpPr/>
          <p:nvPr/>
        </p:nvSpPr>
        <p:spPr>
          <a:xfrm>
            <a:off x="1142976" y="6143644"/>
            <a:ext cx="1143008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Küp"/>
          <p:cNvSpPr/>
          <p:nvPr/>
        </p:nvSpPr>
        <p:spPr>
          <a:xfrm>
            <a:off x="2714612" y="6072206"/>
            <a:ext cx="3214710" cy="571480"/>
          </a:xfrm>
          <a:prstGeom prst="cub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9900"/>
                </a:solidFill>
              </a:rPr>
              <a:t>TEBRİKLER</a:t>
            </a:r>
          </a:p>
        </p:txBody>
      </p:sp>
      <p:pic>
        <p:nvPicPr>
          <p:cNvPr id="14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6143644"/>
            <a:ext cx="500066" cy="500066"/>
          </a:xfrm>
          <a:prstGeom prst="rect">
            <a:avLst/>
          </a:prstGeom>
          <a:noFill/>
        </p:spPr>
      </p:pic>
      <p:pic>
        <p:nvPicPr>
          <p:cNvPr id="15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214422"/>
            <a:ext cx="1000100" cy="928694"/>
          </a:xfrm>
          <a:prstGeom prst="rect">
            <a:avLst/>
          </a:prstGeom>
          <a:noFill/>
        </p:spPr>
      </p:pic>
      <p:pic>
        <p:nvPicPr>
          <p:cNvPr id="17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6143644"/>
            <a:ext cx="500066" cy="500066"/>
          </a:xfrm>
          <a:prstGeom prst="rect">
            <a:avLst/>
          </a:prstGeom>
          <a:noFill/>
        </p:spPr>
      </p:pic>
      <p:pic>
        <p:nvPicPr>
          <p:cNvPr id="7170" name="Picture 2" descr="G:\BELGELERİM\RESİMLERİM\ANİMASYONLAR\GİF\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14290"/>
            <a:ext cx="933450" cy="790575"/>
          </a:xfrm>
          <a:prstGeom prst="rect">
            <a:avLst/>
          </a:prstGeom>
          <a:noFill/>
        </p:spPr>
      </p:pic>
      <p:pic>
        <p:nvPicPr>
          <p:cNvPr id="2050" name="Picture 2" descr="C:\Users\ae\indirilenler\2024-03-17_14-35-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23938"/>
            <a:ext cx="7488831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8. SORU</a:t>
            </a:r>
          </a:p>
        </p:txBody>
      </p:sp>
      <p:sp>
        <p:nvSpPr>
          <p:cNvPr id="5" name="4 Oval">
            <a:hlinkClick r:id="rId2" action="ppaction://hlinksldjump"/>
          </p:cNvPr>
          <p:cNvSpPr/>
          <p:nvPr/>
        </p:nvSpPr>
        <p:spPr>
          <a:xfrm>
            <a:off x="8215338" y="1142984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5 Oval">
            <a:hlinkClick r:id="rId2" action="ppaction://hlinksldjump"/>
          </p:cNvPr>
          <p:cNvSpPr/>
          <p:nvPr/>
        </p:nvSpPr>
        <p:spPr>
          <a:xfrm>
            <a:off x="8215338" y="2143116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6 Oval">
            <a:hlinkClick r:id="rId3" action="ppaction://hlinksldjump"/>
          </p:cNvPr>
          <p:cNvSpPr/>
          <p:nvPr/>
        </p:nvSpPr>
        <p:spPr>
          <a:xfrm>
            <a:off x="8215338" y="4143380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8 Oval">
            <a:hlinkClick r:id="rId2" action="ppaction://hlinksldjump"/>
          </p:cNvPr>
          <p:cNvSpPr/>
          <p:nvPr/>
        </p:nvSpPr>
        <p:spPr>
          <a:xfrm>
            <a:off x="8215338" y="3143248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9 Komut Düğmesi: Giriş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2" descr="G:\BELGELERİM\RESİMLERİM\ANİMASYONLAR\GİF\7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7166"/>
            <a:ext cx="2571768" cy="595334"/>
          </a:xfrm>
          <a:prstGeom prst="rect">
            <a:avLst/>
          </a:prstGeom>
          <a:noFill/>
        </p:spPr>
      </p:pic>
      <p:pic>
        <p:nvPicPr>
          <p:cNvPr id="3074" name="Picture 2" descr="C:\Users\ae\indirilenler\2024-03-17_14-37-5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54" y="1293039"/>
            <a:ext cx="743870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8. SORUNUN CEVABI</a:t>
            </a:r>
          </a:p>
        </p:txBody>
      </p:sp>
      <p:sp>
        <p:nvSpPr>
          <p:cNvPr id="11" name="10 Komut Düğmesi: Giriş">
            <a:hlinkClick r:id="rId2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Komut Düğmesi: İleri veya Sonraki">
            <a:hlinkClick r:id="" action="ppaction://hlinkshowjump?jump=nextslide" highlightClick="1"/>
          </p:cNvPr>
          <p:cNvSpPr/>
          <p:nvPr/>
        </p:nvSpPr>
        <p:spPr>
          <a:xfrm>
            <a:off x="6215074" y="6072206"/>
            <a:ext cx="107157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Komut Düğmesi: Geri veya Önceki">
            <a:hlinkClick r:id="" action="ppaction://hlinkshowjump?jump=previousslide" highlightClick="1"/>
          </p:cNvPr>
          <p:cNvSpPr/>
          <p:nvPr/>
        </p:nvSpPr>
        <p:spPr>
          <a:xfrm>
            <a:off x="1142976" y="6143644"/>
            <a:ext cx="1143008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Küp"/>
          <p:cNvSpPr/>
          <p:nvPr/>
        </p:nvSpPr>
        <p:spPr>
          <a:xfrm>
            <a:off x="2714612" y="6072206"/>
            <a:ext cx="3214710" cy="571480"/>
          </a:xfrm>
          <a:prstGeom prst="cub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9900"/>
                </a:solidFill>
              </a:rPr>
              <a:t>TEBRİKLER</a:t>
            </a:r>
          </a:p>
        </p:txBody>
      </p:sp>
      <p:pic>
        <p:nvPicPr>
          <p:cNvPr id="14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6143644"/>
            <a:ext cx="500066" cy="500066"/>
          </a:xfrm>
          <a:prstGeom prst="rect">
            <a:avLst/>
          </a:prstGeom>
          <a:noFill/>
        </p:spPr>
      </p:pic>
      <p:pic>
        <p:nvPicPr>
          <p:cNvPr id="15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214422"/>
            <a:ext cx="1000100" cy="928694"/>
          </a:xfrm>
          <a:prstGeom prst="rect">
            <a:avLst/>
          </a:prstGeom>
          <a:noFill/>
        </p:spPr>
      </p:pic>
      <p:pic>
        <p:nvPicPr>
          <p:cNvPr id="17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6143644"/>
            <a:ext cx="500066" cy="500066"/>
          </a:xfrm>
          <a:prstGeom prst="rect">
            <a:avLst/>
          </a:prstGeom>
          <a:noFill/>
        </p:spPr>
      </p:pic>
      <p:pic>
        <p:nvPicPr>
          <p:cNvPr id="8194" name="Picture 2" descr="G:\BELGELERİM\RESİMLERİM\ANİMASYONLAR\Yeni Klasör\hareketli_resimleri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14290"/>
            <a:ext cx="1428750" cy="857252"/>
          </a:xfrm>
          <a:prstGeom prst="rect">
            <a:avLst/>
          </a:prstGeom>
          <a:noFill/>
        </p:spPr>
      </p:pic>
      <p:pic>
        <p:nvPicPr>
          <p:cNvPr id="4098" name="Picture 2" descr="C:\Users\ae\indirilenler\2024-03-17_14-38-1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38213"/>
            <a:ext cx="7704856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9. SORU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42984"/>
            <a:ext cx="7615262" cy="531275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</p:txBody>
      </p:sp>
      <p:sp>
        <p:nvSpPr>
          <p:cNvPr id="5" name="4 Oval">
            <a:hlinkClick r:id="rId2" action="ppaction://hlinksldjump"/>
          </p:cNvPr>
          <p:cNvSpPr/>
          <p:nvPr/>
        </p:nvSpPr>
        <p:spPr>
          <a:xfrm>
            <a:off x="8215338" y="1071546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5 Oval">
            <a:hlinkClick r:id="rId2" action="ppaction://hlinksldjump"/>
          </p:cNvPr>
          <p:cNvSpPr/>
          <p:nvPr/>
        </p:nvSpPr>
        <p:spPr>
          <a:xfrm>
            <a:off x="8215338" y="2071678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6 Oval">
            <a:hlinkClick r:id="rId2" action="ppaction://hlinksldjump"/>
          </p:cNvPr>
          <p:cNvSpPr/>
          <p:nvPr/>
        </p:nvSpPr>
        <p:spPr>
          <a:xfrm>
            <a:off x="8215338" y="4071942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8 Oval">
            <a:hlinkClick r:id="rId3" action="ppaction://hlinksldjump"/>
          </p:cNvPr>
          <p:cNvSpPr/>
          <p:nvPr/>
        </p:nvSpPr>
        <p:spPr>
          <a:xfrm>
            <a:off x="8215338" y="3071810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9 Komut Düğmesi: Giriş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2 İçerik Yer Tutucusu"/>
          <p:cNvSpPr txBox="1">
            <a:spLocks/>
          </p:cNvSpPr>
          <p:nvPr/>
        </p:nvSpPr>
        <p:spPr>
          <a:xfrm>
            <a:off x="457200" y="1142984"/>
            <a:ext cx="7686700" cy="550072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İçerik Yer Tutucusu"/>
          <p:cNvSpPr txBox="1">
            <a:spLocks/>
          </p:cNvSpPr>
          <p:nvPr/>
        </p:nvSpPr>
        <p:spPr>
          <a:xfrm>
            <a:off x="609600" y="1295384"/>
            <a:ext cx="7462862" cy="506257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2" descr="G:\BELGELERİM\RESİMLERİM\ANİMASYONLAR\GİF\7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7166"/>
            <a:ext cx="2571768" cy="595334"/>
          </a:xfrm>
          <a:prstGeom prst="rect">
            <a:avLst/>
          </a:prstGeom>
          <a:noFill/>
        </p:spPr>
      </p:pic>
      <p:pic>
        <p:nvPicPr>
          <p:cNvPr id="5122" name="Picture 2" descr="C:\Users\ae\indirilenler\2024-03-17_14-42-5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5384"/>
            <a:ext cx="7488832" cy="502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Küp">
            <a:hlinkClick r:id="rId2" action="ppaction://hlinksldjump"/>
          </p:cNvPr>
          <p:cNvSpPr/>
          <p:nvPr/>
        </p:nvSpPr>
        <p:spPr>
          <a:xfrm>
            <a:off x="357158" y="1571612"/>
            <a:ext cx="2170693" cy="360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1. SORU</a:t>
            </a:r>
          </a:p>
        </p:txBody>
      </p:sp>
      <p:sp>
        <p:nvSpPr>
          <p:cNvPr id="6" name="5 Küp">
            <a:hlinkClick r:id="rId3" action="ppaction://hlinksldjump"/>
          </p:cNvPr>
          <p:cNvSpPr/>
          <p:nvPr/>
        </p:nvSpPr>
        <p:spPr>
          <a:xfrm>
            <a:off x="357158" y="2147612"/>
            <a:ext cx="2170693" cy="360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2. SORU</a:t>
            </a:r>
          </a:p>
        </p:txBody>
      </p:sp>
      <p:sp>
        <p:nvSpPr>
          <p:cNvPr id="7" name="6 Küp">
            <a:hlinkClick r:id="rId4" action="ppaction://hlinksldjump"/>
          </p:cNvPr>
          <p:cNvSpPr/>
          <p:nvPr/>
        </p:nvSpPr>
        <p:spPr>
          <a:xfrm>
            <a:off x="357158" y="2723612"/>
            <a:ext cx="2170693" cy="360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3. SORU</a:t>
            </a:r>
          </a:p>
        </p:txBody>
      </p:sp>
      <p:sp>
        <p:nvSpPr>
          <p:cNvPr id="8" name="7 Küp">
            <a:hlinkClick r:id="rId5" action="ppaction://hlinksldjump"/>
          </p:cNvPr>
          <p:cNvSpPr/>
          <p:nvPr/>
        </p:nvSpPr>
        <p:spPr>
          <a:xfrm>
            <a:off x="357158" y="3371612"/>
            <a:ext cx="2170693" cy="360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4. SORU</a:t>
            </a:r>
          </a:p>
        </p:txBody>
      </p:sp>
      <p:sp>
        <p:nvSpPr>
          <p:cNvPr id="9" name="8 Küp">
            <a:hlinkClick r:id="rId6" action="ppaction://hlinksldjump"/>
          </p:cNvPr>
          <p:cNvSpPr/>
          <p:nvPr/>
        </p:nvSpPr>
        <p:spPr>
          <a:xfrm>
            <a:off x="357158" y="4019612"/>
            <a:ext cx="2170693" cy="360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5. SORU</a:t>
            </a:r>
          </a:p>
        </p:txBody>
      </p:sp>
      <p:sp>
        <p:nvSpPr>
          <p:cNvPr id="10" name="9 Küp">
            <a:hlinkClick r:id="rId7" action="ppaction://hlinksldjump"/>
          </p:cNvPr>
          <p:cNvSpPr/>
          <p:nvPr/>
        </p:nvSpPr>
        <p:spPr>
          <a:xfrm>
            <a:off x="5746465" y="2795612"/>
            <a:ext cx="2170693" cy="360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10. SORU</a:t>
            </a:r>
          </a:p>
        </p:txBody>
      </p:sp>
      <p:sp>
        <p:nvSpPr>
          <p:cNvPr id="11" name="10 Küp">
            <a:hlinkClick r:id="rId8" action="ppaction://hlinksldjump"/>
          </p:cNvPr>
          <p:cNvSpPr/>
          <p:nvPr/>
        </p:nvSpPr>
        <p:spPr>
          <a:xfrm>
            <a:off x="5715008" y="2214554"/>
            <a:ext cx="2170693" cy="360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9. SORU</a:t>
            </a:r>
          </a:p>
        </p:txBody>
      </p:sp>
      <p:sp>
        <p:nvSpPr>
          <p:cNvPr id="12" name="11 Küp">
            <a:hlinkClick r:id="rId9" action="ppaction://hlinksldjump"/>
          </p:cNvPr>
          <p:cNvSpPr/>
          <p:nvPr/>
        </p:nvSpPr>
        <p:spPr>
          <a:xfrm>
            <a:off x="357158" y="5171612"/>
            <a:ext cx="2170693" cy="360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7. SORU</a:t>
            </a:r>
          </a:p>
        </p:txBody>
      </p:sp>
      <p:sp>
        <p:nvSpPr>
          <p:cNvPr id="14" name="13 Küp">
            <a:hlinkClick r:id="rId10" action="ppaction://hlinksldjump"/>
          </p:cNvPr>
          <p:cNvSpPr/>
          <p:nvPr/>
        </p:nvSpPr>
        <p:spPr>
          <a:xfrm>
            <a:off x="357158" y="4595612"/>
            <a:ext cx="2170693" cy="360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6. SORU</a:t>
            </a:r>
          </a:p>
        </p:txBody>
      </p:sp>
      <p:sp>
        <p:nvSpPr>
          <p:cNvPr id="16" name="15 Küp">
            <a:hlinkClick r:id="rId11" action="ppaction://hlinksldjump"/>
          </p:cNvPr>
          <p:cNvSpPr/>
          <p:nvPr/>
        </p:nvSpPr>
        <p:spPr>
          <a:xfrm>
            <a:off x="5746465" y="1643612"/>
            <a:ext cx="2170693" cy="360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8. SORU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2786051" y="1857365"/>
            <a:ext cx="2434022" cy="309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21 Küp"/>
          <p:cNvSpPr/>
          <p:nvPr/>
        </p:nvSpPr>
        <p:spPr>
          <a:xfrm>
            <a:off x="785786" y="285728"/>
            <a:ext cx="6715172" cy="857256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/>
              <a:t>KUTADGU BİLİG</a:t>
            </a:r>
          </a:p>
        </p:txBody>
      </p:sp>
      <p:sp>
        <p:nvSpPr>
          <p:cNvPr id="23" name="22 Küp">
            <a:hlinkClick r:id="" action="ppaction://hlinkshowjump?jump=endshow"/>
          </p:cNvPr>
          <p:cNvSpPr/>
          <p:nvPr/>
        </p:nvSpPr>
        <p:spPr>
          <a:xfrm>
            <a:off x="2500298" y="5857892"/>
            <a:ext cx="3286148" cy="64294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TESTİ BİTİR</a:t>
            </a:r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9. SORUNUN CEVABI</a:t>
            </a:r>
          </a:p>
        </p:txBody>
      </p:sp>
      <p:sp>
        <p:nvSpPr>
          <p:cNvPr id="11" name="10 Komut Düğmesi: Giriş">
            <a:hlinkClick r:id="rId2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Komut Düğmesi: İleri veya Sonraki">
            <a:hlinkClick r:id="" action="ppaction://hlinkshowjump?jump=nextslide" highlightClick="1"/>
          </p:cNvPr>
          <p:cNvSpPr/>
          <p:nvPr/>
        </p:nvSpPr>
        <p:spPr>
          <a:xfrm>
            <a:off x="6215074" y="6072206"/>
            <a:ext cx="107157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Komut Düğmesi: Geri veya Önceki">
            <a:hlinkClick r:id="" action="ppaction://hlinkshowjump?jump=previousslide" highlightClick="1"/>
          </p:cNvPr>
          <p:cNvSpPr/>
          <p:nvPr/>
        </p:nvSpPr>
        <p:spPr>
          <a:xfrm>
            <a:off x="1142976" y="6143644"/>
            <a:ext cx="1143008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Küp"/>
          <p:cNvSpPr/>
          <p:nvPr/>
        </p:nvSpPr>
        <p:spPr>
          <a:xfrm>
            <a:off x="2714612" y="6072206"/>
            <a:ext cx="3214710" cy="571480"/>
          </a:xfrm>
          <a:prstGeom prst="cub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9900"/>
                </a:solidFill>
              </a:rPr>
              <a:t>TEBRİKLER</a:t>
            </a:r>
          </a:p>
        </p:txBody>
      </p:sp>
      <p:pic>
        <p:nvPicPr>
          <p:cNvPr id="14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6143644"/>
            <a:ext cx="500066" cy="500066"/>
          </a:xfrm>
          <a:prstGeom prst="rect">
            <a:avLst/>
          </a:prstGeom>
          <a:noFill/>
        </p:spPr>
      </p:pic>
      <p:pic>
        <p:nvPicPr>
          <p:cNvPr id="15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214422"/>
            <a:ext cx="1000100" cy="928694"/>
          </a:xfrm>
          <a:prstGeom prst="rect">
            <a:avLst/>
          </a:prstGeom>
          <a:noFill/>
        </p:spPr>
      </p:pic>
      <p:pic>
        <p:nvPicPr>
          <p:cNvPr id="17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6143644"/>
            <a:ext cx="500066" cy="500066"/>
          </a:xfrm>
          <a:prstGeom prst="rect">
            <a:avLst/>
          </a:prstGeom>
          <a:noFill/>
        </p:spPr>
      </p:pic>
      <p:pic>
        <p:nvPicPr>
          <p:cNvPr id="9219" name="Picture 3" descr="G:\BELGELERİM\RESİMLERİM\ANİMASYONLAR\Yeni Klasör\hareketli_resimleri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85728"/>
            <a:ext cx="952500" cy="742950"/>
          </a:xfrm>
          <a:prstGeom prst="rect">
            <a:avLst/>
          </a:prstGeom>
          <a:noFill/>
        </p:spPr>
      </p:pic>
      <p:pic>
        <p:nvPicPr>
          <p:cNvPr id="6146" name="Picture 2" descr="C:\Users\ae\indirilenler\2024-03-17_14-43-1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0925"/>
            <a:ext cx="7636619" cy="472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10. SORU</a:t>
            </a:r>
          </a:p>
        </p:txBody>
      </p:sp>
      <p:sp>
        <p:nvSpPr>
          <p:cNvPr id="5" name="4 Oval">
            <a:hlinkClick r:id="rId2" action="ppaction://hlinksldjump"/>
          </p:cNvPr>
          <p:cNvSpPr/>
          <p:nvPr/>
        </p:nvSpPr>
        <p:spPr>
          <a:xfrm>
            <a:off x="8215338" y="1071546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5 Oval">
            <a:hlinkClick r:id="rId3" action="ppaction://hlinksldjump"/>
          </p:cNvPr>
          <p:cNvSpPr/>
          <p:nvPr/>
        </p:nvSpPr>
        <p:spPr>
          <a:xfrm>
            <a:off x="8215338" y="2071678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6 Oval">
            <a:hlinkClick r:id="rId2" action="ppaction://hlinksldjump"/>
          </p:cNvPr>
          <p:cNvSpPr/>
          <p:nvPr/>
        </p:nvSpPr>
        <p:spPr>
          <a:xfrm>
            <a:off x="8215338" y="4071942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8 Oval">
            <a:hlinkClick r:id="rId2" action="ppaction://hlinksldjump"/>
          </p:cNvPr>
          <p:cNvSpPr/>
          <p:nvPr/>
        </p:nvSpPr>
        <p:spPr>
          <a:xfrm>
            <a:off x="8215338" y="3071810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9 Komut Düğmesi: Giriş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2" descr="G:\BELGELERİM\RESİMLERİM\ANİMASYONLAR\GİF\7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7166"/>
            <a:ext cx="2571768" cy="595334"/>
          </a:xfrm>
          <a:prstGeom prst="rect">
            <a:avLst/>
          </a:prstGeom>
          <a:noFill/>
        </p:spPr>
      </p:pic>
      <p:pic>
        <p:nvPicPr>
          <p:cNvPr id="7170" name="Picture 2" descr="C:\Users\ae\indirilenler\2024-03-17_14-46-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03269"/>
            <a:ext cx="7272808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10. SORUNUN CEVABI</a:t>
            </a:r>
          </a:p>
        </p:txBody>
      </p:sp>
      <p:sp>
        <p:nvSpPr>
          <p:cNvPr id="11" name="10 Komut Düğmesi: Giriş">
            <a:hlinkClick r:id="rId2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Komut Düğmesi: İleri veya Sonraki">
            <a:hlinkClick r:id="" action="ppaction://hlinkshowjump?jump=nextslide" highlightClick="1"/>
          </p:cNvPr>
          <p:cNvSpPr/>
          <p:nvPr/>
        </p:nvSpPr>
        <p:spPr>
          <a:xfrm>
            <a:off x="6215074" y="6072206"/>
            <a:ext cx="107157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Komut Düğmesi: Geri veya Önceki">
            <a:hlinkClick r:id="" action="ppaction://hlinkshowjump?jump=previousslide" highlightClick="1"/>
          </p:cNvPr>
          <p:cNvSpPr/>
          <p:nvPr/>
        </p:nvSpPr>
        <p:spPr>
          <a:xfrm>
            <a:off x="1142976" y="6143644"/>
            <a:ext cx="1143008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Küp"/>
          <p:cNvSpPr/>
          <p:nvPr/>
        </p:nvSpPr>
        <p:spPr>
          <a:xfrm>
            <a:off x="2714612" y="6072206"/>
            <a:ext cx="3214710" cy="571480"/>
          </a:xfrm>
          <a:prstGeom prst="cub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9900"/>
                </a:solidFill>
              </a:rPr>
              <a:t>TEBRİKLER</a:t>
            </a:r>
          </a:p>
        </p:txBody>
      </p:sp>
      <p:pic>
        <p:nvPicPr>
          <p:cNvPr id="14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6143644"/>
            <a:ext cx="500066" cy="500066"/>
          </a:xfrm>
          <a:prstGeom prst="rect">
            <a:avLst/>
          </a:prstGeom>
          <a:noFill/>
        </p:spPr>
      </p:pic>
      <p:pic>
        <p:nvPicPr>
          <p:cNvPr id="15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214422"/>
            <a:ext cx="1000100" cy="928694"/>
          </a:xfrm>
          <a:prstGeom prst="rect">
            <a:avLst/>
          </a:prstGeom>
          <a:noFill/>
        </p:spPr>
      </p:pic>
      <p:pic>
        <p:nvPicPr>
          <p:cNvPr id="17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6143644"/>
            <a:ext cx="500066" cy="500066"/>
          </a:xfrm>
          <a:prstGeom prst="rect">
            <a:avLst/>
          </a:prstGeom>
          <a:noFill/>
        </p:spPr>
      </p:pic>
      <p:pic>
        <p:nvPicPr>
          <p:cNvPr id="10242" name="Picture 2" descr="G:\BELGELERİM\RESİMLERİM\ANİMASYONLAR\Yeni Klasör\mahsen7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28604"/>
            <a:ext cx="1285875" cy="762000"/>
          </a:xfrm>
          <a:prstGeom prst="rect">
            <a:avLst/>
          </a:prstGeom>
          <a:noFill/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29F6AA27-32A9-70F6-AFB7-6BC4ECD7CD1D}"/>
              </a:ext>
            </a:extLst>
          </p:cNvPr>
          <p:cNvSpPr/>
          <p:nvPr/>
        </p:nvSpPr>
        <p:spPr>
          <a:xfrm>
            <a:off x="4355976" y="4941168"/>
            <a:ext cx="2304256" cy="43204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194" name="Picture 2" descr="C:\Users\ae\indirilenler\2024-03-17_14-46-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0604"/>
            <a:ext cx="7416823" cy="477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TEBRİKLER</a:t>
            </a:r>
          </a:p>
        </p:txBody>
      </p:sp>
      <p:pic>
        <p:nvPicPr>
          <p:cNvPr id="31746" name="Picture 2" descr="C:\Users\ali\AppData\Local\Microsoft\Windows\Temporary Internet Files\Content.IE5\K4UMLB0T\smiley-flat-decen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214818"/>
            <a:ext cx="928694" cy="928694"/>
          </a:xfrm>
          <a:prstGeom prst="rect">
            <a:avLst/>
          </a:prstGeom>
          <a:noFill/>
        </p:spPr>
      </p:pic>
      <p:pic>
        <p:nvPicPr>
          <p:cNvPr id="31747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857364"/>
            <a:ext cx="3000396" cy="3000396"/>
          </a:xfrm>
          <a:prstGeom prst="rect">
            <a:avLst/>
          </a:prstGeom>
          <a:noFill/>
        </p:spPr>
      </p:pic>
      <p:sp>
        <p:nvSpPr>
          <p:cNvPr id="10" name="9 Küp">
            <a:hlinkClick r:id="" action="ppaction://hlinkshowjump?jump=endshow"/>
          </p:cNvPr>
          <p:cNvSpPr/>
          <p:nvPr/>
        </p:nvSpPr>
        <p:spPr>
          <a:xfrm>
            <a:off x="500034" y="5357826"/>
            <a:ext cx="7143800" cy="85725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SLAYTI BİTİR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1214414" y="1214422"/>
            <a:ext cx="5929354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TEST BİTTİ</a:t>
            </a:r>
          </a:p>
        </p:txBody>
      </p:sp>
      <p:pic>
        <p:nvPicPr>
          <p:cNvPr id="13" name="Picture 2" descr="C:\Users\ali\AppData\Local\Microsoft\Windows\Temporary Internet Files\Content.IE5\K4UMLB0T\smiley-flat-decen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14818"/>
            <a:ext cx="928694" cy="92869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dirty="0"/>
              <a:t>TEKRAR DENE</a:t>
            </a:r>
          </a:p>
        </p:txBody>
      </p:sp>
      <p:pic>
        <p:nvPicPr>
          <p:cNvPr id="2050" name="Picture 2" descr="C:\Users\ali\AppData\Local\Microsoft\Windows\Temporary Internet Files\Content.IE5\O96GO4P7\Arnoud999-Right-or-wrong-3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428736"/>
            <a:ext cx="2708577" cy="2708577"/>
          </a:xfrm>
          <a:prstGeom prst="rect">
            <a:avLst/>
          </a:prstGeom>
          <a:noFill/>
        </p:spPr>
      </p:pic>
      <p:grpSp>
        <p:nvGrpSpPr>
          <p:cNvPr id="7" name="6 Grup"/>
          <p:cNvGrpSpPr/>
          <p:nvPr/>
        </p:nvGrpSpPr>
        <p:grpSpPr>
          <a:xfrm>
            <a:off x="2214546" y="4429132"/>
            <a:ext cx="4286280" cy="1928826"/>
            <a:chOff x="2214546" y="4429132"/>
            <a:chExt cx="4286280" cy="1928826"/>
          </a:xfrm>
        </p:grpSpPr>
        <p:sp>
          <p:nvSpPr>
            <p:cNvPr id="5" name="4 Küp"/>
            <p:cNvSpPr/>
            <p:nvPr/>
          </p:nvSpPr>
          <p:spPr>
            <a:xfrm>
              <a:off x="2214546" y="4429132"/>
              <a:ext cx="4286280" cy="85725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4000" b="1" dirty="0"/>
                <a:t>GERİ DÖN</a:t>
              </a:r>
            </a:p>
          </p:txBody>
        </p:sp>
        <p:sp>
          <p:nvSpPr>
            <p:cNvPr id="9" name="8 Komut Düğmesi: Dön">
              <a:hlinkClick r:id="" action="ppaction://hlinkshowjump?jump=lastslideviewed" highlightClick="1"/>
              <a:hlinkHover r:id="" action="ppaction://hlinkshowjump?jump=nextslide"/>
            </p:cNvPr>
            <p:cNvSpPr/>
            <p:nvPr/>
          </p:nvSpPr>
          <p:spPr>
            <a:xfrm rot="16200000">
              <a:off x="3893339" y="4750603"/>
              <a:ext cx="928694" cy="2286016"/>
            </a:xfrm>
            <a:prstGeom prst="actionButtonRetur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1. SORU</a:t>
            </a:r>
          </a:p>
        </p:txBody>
      </p:sp>
      <p:sp>
        <p:nvSpPr>
          <p:cNvPr id="5" name="4 Oval">
            <a:hlinkClick r:id="rId2" action="ppaction://hlinksldjump"/>
          </p:cNvPr>
          <p:cNvSpPr/>
          <p:nvPr/>
        </p:nvSpPr>
        <p:spPr>
          <a:xfrm>
            <a:off x="8215338" y="1285860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5 Oval">
            <a:hlinkClick r:id="rId3" action="ppaction://hlinksldjump"/>
          </p:cNvPr>
          <p:cNvSpPr/>
          <p:nvPr/>
        </p:nvSpPr>
        <p:spPr>
          <a:xfrm>
            <a:off x="8215338" y="2285992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6 Oval">
            <a:hlinkClick r:id="rId3" action="ppaction://hlinksldjump"/>
          </p:cNvPr>
          <p:cNvSpPr/>
          <p:nvPr/>
        </p:nvSpPr>
        <p:spPr>
          <a:xfrm>
            <a:off x="8215338" y="4286256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8 Oval">
            <a:hlinkClick r:id="rId3" action="ppaction://hlinksldjump"/>
          </p:cNvPr>
          <p:cNvSpPr/>
          <p:nvPr/>
        </p:nvSpPr>
        <p:spPr>
          <a:xfrm>
            <a:off x="8215338" y="3286124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1" name="10 Komut Düğmesi: Giriş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0" name="Picture 2" descr="G:\BELGELERİM\RESİMLERİM\ANİMASYONLAR\GİF\7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7166"/>
            <a:ext cx="2571768" cy="595334"/>
          </a:xfrm>
          <a:prstGeom prst="rect">
            <a:avLst/>
          </a:prstGeom>
          <a:noFill/>
        </p:spPr>
      </p:pic>
      <p:pic>
        <p:nvPicPr>
          <p:cNvPr id="1026" name="Picture 2" descr="C:\Users\ae\indirilenler\2024-03-17_13-24-5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3475"/>
            <a:ext cx="7416824" cy="518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1. SORUNUN CEVABI</a:t>
            </a:r>
          </a:p>
        </p:txBody>
      </p:sp>
      <p:sp>
        <p:nvSpPr>
          <p:cNvPr id="11" name="10 Komut Düğmesi: Giriş">
            <a:hlinkClick r:id="rId2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Komut Düğmesi: İleri veya Sonraki">
            <a:hlinkClick r:id="" action="ppaction://hlinkshowjump?jump=nextslide" highlightClick="1"/>
          </p:cNvPr>
          <p:cNvSpPr/>
          <p:nvPr/>
        </p:nvSpPr>
        <p:spPr>
          <a:xfrm>
            <a:off x="6215074" y="6143644"/>
            <a:ext cx="1071570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Komut Düğmesi: Geri veya Önceki">
            <a:hlinkClick r:id="" action="ppaction://hlinkshowjump?jump=previousslide" highlightClick="1"/>
          </p:cNvPr>
          <p:cNvSpPr/>
          <p:nvPr/>
        </p:nvSpPr>
        <p:spPr>
          <a:xfrm>
            <a:off x="1142976" y="6143644"/>
            <a:ext cx="1143008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Küp"/>
          <p:cNvSpPr/>
          <p:nvPr/>
        </p:nvSpPr>
        <p:spPr>
          <a:xfrm>
            <a:off x="2714612" y="6072206"/>
            <a:ext cx="3214710" cy="571480"/>
          </a:xfrm>
          <a:prstGeom prst="cub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9900"/>
                </a:solidFill>
              </a:rPr>
              <a:t>TEBRİKLER</a:t>
            </a:r>
          </a:p>
        </p:txBody>
      </p:sp>
      <p:pic>
        <p:nvPicPr>
          <p:cNvPr id="14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6143644"/>
            <a:ext cx="500066" cy="500066"/>
          </a:xfrm>
          <a:prstGeom prst="rect">
            <a:avLst/>
          </a:prstGeom>
          <a:noFill/>
        </p:spPr>
      </p:pic>
      <p:pic>
        <p:nvPicPr>
          <p:cNvPr id="15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214422"/>
            <a:ext cx="1000100" cy="928694"/>
          </a:xfrm>
          <a:prstGeom prst="rect">
            <a:avLst/>
          </a:prstGeom>
          <a:noFill/>
        </p:spPr>
      </p:pic>
      <p:pic>
        <p:nvPicPr>
          <p:cNvPr id="17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6143644"/>
            <a:ext cx="500066" cy="500066"/>
          </a:xfrm>
          <a:prstGeom prst="rect">
            <a:avLst/>
          </a:prstGeom>
          <a:noFill/>
        </p:spPr>
      </p:pic>
      <p:pic>
        <p:nvPicPr>
          <p:cNvPr id="1026" name="Picture 2" descr="G:\BELGELERİM\RESİMLERİM\ANİMASYONLAR\globe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28604"/>
            <a:ext cx="533400" cy="533400"/>
          </a:xfrm>
          <a:prstGeom prst="rect">
            <a:avLst/>
          </a:prstGeom>
          <a:noFill/>
        </p:spPr>
      </p:pic>
      <p:pic>
        <p:nvPicPr>
          <p:cNvPr id="1028" name="Picture 4" descr="G:\BELGELERİM\RESİMLERİM\ANİMASYONLAR\1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24" y="3714752"/>
            <a:ext cx="1142976" cy="1790700"/>
          </a:xfrm>
          <a:prstGeom prst="rect">
            <a:avLst/>
          </a:prstGeom>
          <a:noFill/>
        </p:spPr>
      </p:pic>
      <p:pic>
        <p:nvPicPr>
          <p:cNvPr id="5" name="Picture 2" descr="C:\Users\ae\indirilenler\2024-03-17_13-27-1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66" y="1214422"/>
            <a:ext cx="6686578" cy="459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2. SORU</a:t>
            </a:r>
          </a:p>
        </p:txBody>
      </p:sp>
      <p:sp>
        <p:nvSpPr>
          <p:cNvPr id="5" name="4 Oval">
            <a:hlinkClick r:id="rId2" action="ppaction://hlinksldjump"/>
          </p:cNvPr>
          <p:cNvSpPr/>
          <p:nvPr/>
        </p:nvSpPr>
        <p:spPr>
          <a:xfrm>
            <a:off x="8215338" y="1285860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5 Oval">
            <a:hlinkClick r:id="rId2" action="ppaction://hlinksldjump"/>
          </p:cNvPr>
          <p:cNvSpPr/>
          <p:nvPr/>
        </p:nvSpPr>
        <p:spPr>
          <a:xfrm>
            <a:off x="8215338" y="2285992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6 Oval">
            <a:hlinkClick r:id="rId2" action="ppaction://hlinksldjump"/>
          </p:cNvPr>
          <p:cNvSpPr/>
          <p:nvPr/>
        </p:nvSpPr>
        <p:spPr>
          <a:xfrm>
            <a:off x="8215338" y="4286256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8 Oval">
            <a:hlinkClick r:id="rId3" action="ppaction://hlinksldjump"/>
          </p:cNvPr>
          <p:cNvSpPr/>
          <p:nvPr/>
        </p:nvSpPr>
        <p:spPr>
          <a:xfrm>
            <a:off x="8215338" y="3286124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1" name="10 Komut Düğmesi: Giriş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Picture 2" descr="G:\BELGELERİM\RESİMLERİM\ANİMASYONLAR\GİF\7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7166"/>
            <a:ext cx="2571768" cy="595334"/>
          </a:xfrm>
          <a:prstGeom prst="rect">
            <a:avLst/>
          </a:prstGeom>
          <a:noFill/>
        </p:spPr>
      </p:pic>
      <p:pic>
        <p:nvPicPr>
          <p:cNvPr id="1026" name="Picture 2" descr="C:\Users\ae\indirilenler\2024-03-17_13-32-4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43001"/>
            <a:ext cx="6408712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2. SORUNUN CEVABI</a:t>
            </a:r>
          </a:p>
        </p:txBody>
      </p:sp>
      <p:sp>
        <p:nvSpPr>
          <p:cNvPr id="11" name="10 Komut Düğmesi: Giriş">
            <a:hlinkClick r:id="rId2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Komut Düğmesi: İleri veya Sonraki">
            <a:hlinkClick r:id="" action="ppaction://hlinkshowjump?jump=nextslide" highlightClick="1"/>
          </p:cNvPr>
          <p:cNvSpPr/>
          <p:nvPr/>
        </p:nvSpPr>
        <p:spPr>
          <a:xfrm>
            <a:off x="6215074" y="6072206"/>
            <a:ext cx="107157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Komut Düğmesi: Geri veya Önceki">
            <a:hlinkClick r:id="" action="ppaction://hlinkshowjump?jump=previousslide" highlightClick="1"/>
          </p:cNvPr>
          <p:cNvSpPr/>
          <p:nvPr/>
        </p:nvSpPr>
        <p:spPr>
          <a:xfrm>
            <a:off x="1142976" y="6143644"/>
            <a:ext cx="1143008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Küp"/>
          <p:cNvSpPr/>
          <p:nvPr/>
        </p:nvSpPr>
        <p:spPr>
          <a:xfrm>
            <a:off x="2714612" y="6072206"/>
            <a:ext cx="3214710" cy="571480"/>
          </a:xfrm>
          <a:prstGeom prst="cub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9900"/>
                </a:solidFill>
              </a:rPr>
              <a:t>TEBRİKLER</a:t>
            </a:r>
          </a:p>
        </p:txBody>
      </p:sp>
      <p:pic>
        <p:nvPicPr>
          <p:cNvPr id="14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6143644"/>
            <a:ext cx="500066" cy="500066"/>
          </a:xfrm>
          <a:prstGeom prst="rect">
            <a:avLst/>
          </a:prstGeom>
          <a:noFill/>
        </p:spPr>
      </p:pic>
      <p:pic>
        <p:nvPicPr>
          <p:cNvPr id="15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214422"/>
            <a:ext cx="1000100" cy="928694"/>
          </a:xfrm>
          <a:prstGeom prst="rect">
            <a:avLst/>
          </a:prstGeom>
          <a:noFill/>
        </p:spPr>
      </p:pic>
      <p:pic>
        <p:nvPicPr>
          <p:cNvPr id="17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6143644"/>
            <a:ext cx="500066" cy="500066"/>
          </a:xfrm>
          <a:prstGeom prst="rect">
            <a:avLst/>
          </a:prstGeom>
          <a:noFill/>
        </p:spPr>
      </p:pic>
      <p:pic>
        <p:nvPicPr>
          <p:cNvPr id="2051" name="Picture 3" descr="G:\BELGELERİM\RESİMLERİM\ANİMASYONLAR\3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0"/>
            <a:ext cx="1419225" cy="1071546"/>
          </a:xfrm>
          <a:prstGeom prst="rect">
            <a:avLst/>
          </a:prstGeom>
          <a:noFill/>
        </p:spPr>
      </p:pic>
      <p:pic>
        <p:nvPicPr>
          <p:cNvPr id="2050" name="Picture 2" descr="C:\Users\ae\indirilenler\2024-03-17_13-34-4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22" y="1071545"/>
            <a:ext cx="5114925" cy="486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3. SORU</a:t>
            </a:r>
          </a:p>
        </p:txBody>
      </p:sp>
      <p:sp>
        <p:nvSpPr>
          <p:cNvPr id="5" name="4 Oval">
            <a:hlinkClick r:id="rId2" action="ppaction://hlinksldjump"/>
          </p:cNvPr>
          <p:cNvSpPr/>
          <p:nvPr/>
        </p:nvSpPr>
        <p:spPr>
          <a:xfrm>
            <a:off x="8215338" y="1285860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5 Oval">
            <a:hlinkClick r:id="rId2" action="ppaction://hlinksldjump"/>
          </p:cNvPr>
          <p:cNvSpPr/>
          <p:nvPr/>
        </p:nvSpPr>
        <p:spPr>
          <a:xfrm>
            <a:off x="8215338" y="2285992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6 Oval">
            <a:hlinkClick r:id="rId2" action="ppaction://hlinksldjump"/>
          </p:cNvPr>
          <p:cNvSpPr/>
          <p:nvPr/>
        </p:nvSpPr>
        <p:spPr>
          <a:xfrm>
            <a:off x="8215338" y="4286256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8 Oval">
            <a:hlinkClick r:id="rId3" action="ppaction://hlinksldjump"/>
          </p:cNvPr>
          <p:cNvSpPr/>
          <p:nvPr/>
        </p:nvSpPr>
        <p:spPr>
          <a:xfrm>
            <a:off x="8215338" y="3286124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1" name="10 Komut Düğmesi: Giriş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Picture 2" descr="G:\BELGELERİM\RESİMLERİM\ANİMASYONLAR\GİF\7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7166"/>
            <a:ext cx="2571768" cy="595334"/>
          </a:xfrm>
          <a:prstGeom prst="rect">
            <a:avLst/>
          </a:prstGeom>
          <a:noFill/>
        </p:spPr>
      </p:pic>
      <p:pic>
        <p:nvPicPr>
          <p:cNvPr id="1026" name="Picture 2" descr="C:\Users\ae\indirilenler\2024-03-17_13-53-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3014"/>
            <a:ext cx="7056784" cy="547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3. SORUNUN CEVABI</a:t>
            </a:r>
          </a:p>
        </p:txBody>
      </p:sp>
      <p:sp>
        <p:nvSpPr>
          <p:cNvPr id="11" name="10 Komut Düğmesi: Giriş">
            <a:hlinkClick r:id="rId2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Komut Düğmesi: İleri veya Sonraki">
            <a:hlinkClick r:id="" action="ppaction://hlinkshowjump?jump=nextslide" highlightClick="1"/>
          </p:cNvPr>
          <p:cNvSpPr/>
          <p:nvPr/>
        </p:nvSpPr>
        <p:spPr>
          <a:xfrm>
            <a:off x="6215074" y="6000768"/>
            <a:ext cx="107157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Komut Düğmesi: Geri veya Önceki">
            <a:hlinkClick r:id="" action="ppaction://hlinkshowjump?jump=previousslide" highlightClick="1"/>
          </p:cNvPr>
          <p:cNvSpPr/>
          <p:nvPr/>
        </p:nvSpPr>
        <p:spPr>
          <a:xfrm>
            <a:off x="1142976" y="6143644"/>
            <a:ext cx="1143008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Küp"/>
          <p:cNvSpPr/>
          <p:nvPr/>
        </p:nvSpPr>
        <p:spPr>
          <a:xfrm>
            <a:off x="2714612" y="6072206"/>
            <a:ext cx="3214710" cy="571480"/>
          </a:xfrm>
          <a:prstGeom prst="cub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9900"/>
                </a:solidFill>
              </a:rPr>
              <a:t>TEBRİKLER</a:t>
            </a:r>
          </a:p>
        </p:txBody>
      </p:sp>
      <p:pic>
        <p:nvPicPr>
          <p:cNvPr id="14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6143644"/>
            <a:ext cx="500066" cy="500066"/>
          </a:xfrm>
          <a:prstGeom prst="rect">
            <a:avLst/>
          </a:prstGeom>
          <a:noFill/>
        </p:spPr>
      </p:pic>
      <p:pic>
        <p:nvPicPr>
          <p:cNvPr id="15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214422"/>
            <a:ext cx="1000100" cy="928694"/>
          </a:xfrm>
          <a:prstGeom prst="rect">
            <a:avLst/>
          </a:prstGeom>
          <a:noFill/>
        </p:spPr>
      </p:pic>
      <p:pic>
        <p:nvPicPr>
          <p:cNvPr id="17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6143644"/>
            <a:ext cx="500066" cy="500066"/>
          </a:xfrm>
          <a:prstGeom prst="rect">
            <a:avLst/>
          </a:prstGeom>
          <a:noFill/>
        </p:spPr>
      </p:pic>
      <p:pic>
        <p:nvPicPr>
          <p:cNvPr id="3074" name="Picture 2" descr="G:\BELGELERİM\RESİMLERİM\ANİMASYONLAR\630001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9652" y="3000372"/>
            <a:ext cx="571504" cy="2476500"/>
          </a:xfrm>
          <a:prstGeom prst="rect">
            <a:avLst/>
          </a:prstGeom>
          <a:noFill/>
        </p:spPr>
      </p:pic>
      <p:pic>
        <p:nvPicPr>
          <p:cNvPr id="2050" name="Picture 2" descr="C:\Users\ae\indirilenler\2024-03-17_13-54-3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21"/>
            <a:ext cx="7205663" cy="483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4. SORU</a:t>
            </a:r>
          </a:p>
        </p:txBody>
      </p:sp>
      <p:sp>
        <p:nvSpPr>
          <p:cNvPr id="5" name="4 Oval">
            <a:hlinkClick r:id="rId2" action="ppaction://hlinksldjump"/>
          </p:cNvPr>
          <p:cNvSpPr/>
          <p:nvPr/>
        </p:nvSpPr>
        <p:spPr>
          <a:xfrm>
            <a:off x="8215338" y="1142984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5 Oval">
            <a:hlinkClick r:id="rId2" action="ppaction://hlinksldjump"/>
          </p:cNvPr>
          <p:cNvSpPr/>
          <p:nvPr/>
        </p:nvSpPr>
        <p:spPr>
          <a:xfrm>
            <a:off x="8215338" y="2143116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6 Oval">
            <a:hlinkClick r:id="rId3" action="ppaction://hlinksldjump"/>
          </p:cNvPr>
          <p:cNvSpPr/>
          <p:nvPr/>
        </p:nvSpPr>
        <p:spPr>
          <a:xfrm>
            <a:off x="8215338" y="4143380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8 Oval">
            <a:hlinkClick r:id="rId2" action="ppaction://hlinksldjump"/>
          </p:cNvPr>
          <p:cNvSpPr/>
          <p:nvPr/>
        </p:nvSpPr>
        <p:spPr>
          <a:xfrm>
            <a:off x="8215338" y="3143248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9 Komut Düğmesi: Giriş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2" descr="G:\BELGELERİM\RESİMLERİM\ANİMASYONLAR\GİF\7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7166"/>
            <a:ext cx="2571768" cy="595334"/>
          </a:xfrm>
          <a:prstGeom prst="rect">
            <a:avLst/>
          </a:prstGeom>
          <a:noFill/>
        </p:spPr>
      </p:pic>
      <p:pic>
        <p:nvPicPr>
          <p:cNvPr id="3074" name="Picture 2" descr="C:\Users\ae\indirilenler\2024-03-17_14-02-4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428749"/>
            <a:ext cx="6881988" cy="48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is Klasik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677</TotalTime>
  <Words>177</Words>
  <Application>Microsoft Office PowerPoint</Application>
  <PresentationFormat>Ekran Gösterisi (4:3)</PresentationFormat>
  <Paragraphs>94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Zengin</vt:lpstr>
      <vt:lpstr>Kutadgu bilig  anlamını bil  oyunu</vt:lpstr>
      <vt:lpstr>PowerPoint Sunusu</vt:lpstr>
      <vt:lpstr>1. SORU</vt:lpstr>
      <vt:lpstr>1. SORUNUN CEVABI</vt:lpstr>
      <vt:lpstr>2. SORU</vt:lpstr>
      <vt:lpstr>2. SORUNUN CEVABI</vt:lpstr>
      <vt:lpstr>3. SORU</vt:lpstr>
      <vt:lpstr>3. SORUNUN CEVABI</vt:lpstr>
      <vt:lpstr>4. SORU</vt:lpstr>
      <vt:lpstr>4. SORUNUN CEVABI</vt:lpstr>
      <vt:lpstr>5. SORU</vt:lpstr>
      <vt:lpstr>5. SORUNUN CEVABI</vt:lpstr>
      <vt:lpstr>6. SORU</vt:lpstr>
      <vt:lpstr>6. SORUNUN CEVABI</vt:lpstr>
      <vt:lpstr>7. SORU</vt:lpstr>
      <vt:lpstr>7. SORUNUN CEVABI</vt:lpstr>
      <vt:lpstr>8. SORU</vt:lpstr>
      <vt:lpstr>8. SORUNUN CEVABI</vt:lpstr>
      <vt:lpstr>9. SORU</vt:lpstr>
      <vt:lpstr>9. SORUNUN CEVABI</vt:lpstr>
      <vt:lpstr>10. SORU</vt:lpstr>
      <vt:lpstr>10. SORUNUN CEVABI</vt:lpstr>
      <vt:lpstr>TEBRİKLER</vt:lpstr>
      <vt:lpstr>TEKRAR DENE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 TÜRKÇE ÖRNEK SORULAR</dc:title>
  <dc:creator>ali</dc:creator>
  <cp:lastModifiedBy>Levent HARBALİOĞLU</cp:lastModifiedBy>
  <cp:revision>120</cp:revision>
  <dcterms:created xsi:type="dcterms:W3CDTF">2018-02-10T21:05:23Z</dcterms:created>
  <dcterms:modified xsi:type="dcterms:W3CDTF">2024-12-04T07:23:18Z</dcterms:modified>
</cp:coreProperties>
</file>